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8" r:id="rId5"/>
    <p:sldId id="2439" r:id="rId6"/>
    <p:sldId id="2441" r:id="rId7"/>
    <p:sldId id="2444" r:id="rId8"/>
    <p:sldId id="2445" r:id="rId9"/>
    <p:sldId id="2446" r:id="rId10"/>
    <p:sldId id="24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31" d="100"/>
          <a:sy n="131" d="100"/>
        </p:scale>
        <p:origin x="35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a70d5bc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a70d5bc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5635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99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 rot="10800000">
            <a:off x="-147367" y="1170400"/>
            <a:ext cx="125972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7"/>
          <p:cNvSpPr/>
          <p:nvPr/>
        </p:nvSpPr>
        <p:spPr>
          <a:xfrm>
            <a:off x="2809600" y="453567"/>
            <a:ext cx="6572800" cy="13048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3834600" y="2554433"/>
            <a:ext cx="4522800" cy="1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3834600" y="2059133"/>
            <a:ext cx="4522800" cy="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4037" y="6410263"/>
            <a:ext cx="230537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86562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3378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933" y="6457591"/>
            <a:ext cx="1842336" cy="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29599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1374" y="6342266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386274"/>
              </p:ext>
            </p:extLst>
          </p:nvPr>
        </p:nvGraphicFramePr>
        <p:xfrm>
          <a:off x="-2115805" y="151735"/>
          <a:ext cx="6316827" cy="6730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3" imgW="15238080" imgH="16215840" progId="Photoshop.Image.16">
                  <p:embed/>
                </p:oleObj>
              </mc:Choice>
              <mc:Fallback>
                <p:oleObj name="Image" r:id="rId3" imgW="15238080" imgH="162158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15805" y="151735"/>
                        <a:ext cx="6316827" cy="6730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26123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/>
              <a:t>Báo cáo tuần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99513"/>
            <a:ext cx="5251450" cy="365125"/>
          </a:xfrm>
        </p:spPr>
        <p:txBody>
          <a:bodyPr>
            <a:noAutofit/>
          </a:bodyPr>
          <a:lstStyle/>
          <a:p>
            <a:pPr lvl="1" algn="ctr"/>
            <a:r>
              <a:rPr lang="en-US" sz="1600">
                <a:latin typeface="+mj-lt"/>
              </a:rPr>
              <a:t>Trần Đại Hiệp – Softwave team</a:t>
            </a:r>
            <a:endParaRPr lang="en-US" sz="1600" dirty="0">
              <a:latin typeface="+mj-lt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3" y="2231580"/>
            <a:ext cx="6203938" cy="2394840"/>
          </a:xfrm>
        </p:spPr>
        <p:txBody>
          <a:bodyPr>
            <a:normAutofit/>
          </a:bodyPr>
          <a:lstStyle/>
          <a:p>
            <a:r>
              <a:rPr lang="en-US" sz="4400" dirty="0" err="1"/>
              <a:t>Quá</a:t>
            </a:r>
            <a:r>
              <a:rPr lang="en-US" sz="4400" dirty="0"/>
              <a:t> </a:t>
            </a:r>
            <a:r>
              <a:rPr lang="en-US" sz="4400" dirty="0" err="1"/>
              <a:t>Trình</a:t>
            </a:r>
            <a:r>
              <a:rPr lang="en-US" sz="4400" dirty="0"/>
              <a:t> </a:t>
            </a:r>
            <a:r>
              <a:rPr lang="en-US" sz="4400" dirty="0" err="1"/>
              <a:t>thực</a:t>
            </a:r>
            <a:r>
              <a:rPr lang="en-US" sz="4400" dirty="0"/>
              <a:t> </a:t>
            </a:r>
            <a:r>
              <a:rPr lang="en-US" sz="4400" dirty="0" err="1"/>
              <a:t>hiện</a:t>
            </a:r>
            <a:endParaRPr lang="en-US" sz="44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Phương pháp Thực hiện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98321" y="2488141"/>
            <a:ext cx="1426104" cy="1807634"/>
            <a:chOff x="3498321" y="2488141"/>
            <a:chExt cx="1426104" cy="1807634"/>
          </a:xfrm>
          <a:solidFill>
            <a:srgbClr val="92D050"/>
          </a:solidFill>
        </p:grpSpPr>
        <p:sp>
          <p:nvSpPr>
            <p:cNvPr id="15" name="Rectangle 14"/>
            <p:cNvSpPr/>
            <p:nvPr/>
          </p:nvSpPr>
          <p:spPr>
            <a:xfrm>
              <a:off x="3498321" y="2488141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React natie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416" y="3834342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  <p:pic>
          <p:nvPicPr>
            <p:cNvPr id="17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720" y="3795598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6860850" y="1449916"/>
            <a:ext cx="1426104" cy="1807634"/>
            <a:chOff x="7969248" y="1526116"/>
            <a:chExt cx="1426104" cy="1807634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>
              <a:off x="7969248" y="1526116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IOS SDK</a:t>
              </a:r>
            </a:p>
          </p:txBody>
        </p:sp>
        <p:pic>
          <p:nvPicPr>
            <p:cNvPr id="21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446" y="2852623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6860850" y="4013142"/>
            <a:ext cx="1426104" cy="1807634"/>
            <a:chOff x="7969248" y="4089342"/>
            <a:chExt cx="1426104" cy="1807634"/>
          </a:xfrm>
          <a:solidFill>
            <a:srgbClr val="92D050"/>
          </a:solidFill>
        </p:grpSpPr>
        <p:sp>
          <p:nvSpPr>
            <p:cNvPr id="23" name="Rectangle 22"/>
            <p:cNvSpPr/>
            <p:nvPr/>
          </p:nvSpPr>
          <p:spPr>
            <a:xfrm>
              <a:off x="7969248" y="4089342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Android SDK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7812" y="5425017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cxnSp>
        <p:nvCxnSpPr>
          <p:cNvPr id="26" name="Straight Arrow Connector 25"/>
          <p:cNvCxnSpPr>
            <a:stCxn id="20" idx="1"/>
          </p:cNvCxnSpPr>
          <p:nvPr/>
        </p:nvCxnSpPr>
        <p:spPr>
          <a:xfrm flipH="1">
            <a:off x="4922778" y="2353733"/>
            <a:ext cx="1938072" cy="106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</p:cNvCxnSpPr>
          <p:nvPr/>
        </p:nvCxnSpPr>
        <p:spPr>
          <a:xfrm flipH="1" flipV="1">
            <a:off x="4922778" y="3422649"/>
            <a:ext cx="1938072" cy="14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9923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374921"/>
              </p:ext>
            </p:extLst>
          </p:nvPr>
        </p:nvGraphicFramePr>
        <p:xfrm>
          <a:off x="-308345" y="1728558"/>
          <a:ext cx="2615609" cy="39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3" imgW="3949200" imgH="6031440" progId="Photoshop.Image.16">
                  <p:embed/>
                </p:oleObj>
              </mc:Choice>
              <mc:Fallback>
                <p:oleObj name="Image" r:id="rId3" imgW="3949200" imgH="60314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345" y="1728558"/>
                        <a:ext cx="2615609" cy="39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KHó khăn gặp phải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399" y="1189038"/>
            <a:ext cx="8143081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Object C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8382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953" y="2231580"/>
            <a:ext cx="6203938" cy="239484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Cửa</a:t>
            </a:r>
            <a:r>
              <a:rPr lang="en-US" sz="4400" dirty="0"/>
              <a:t> </a:t>
            </a:r>
            <a:r>
              <a:rPr lang="en-US" sz="4400" dirty="0" err="1"/>
              <a:t>Cuốn</a:t>
            </a:r>
            <a:endParaRPr lang="en-US" sz="44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0109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-308345" y="1728558"/>
          <a:ext cx="2615609" cy="39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Image" r:id="rId3" imgW="3949200" imgH="6031440" progId="Photoshop.Image.16">
                  <p:embed/>
                </p:oleObj>
              </mc:Choice>
              <mc:Fallback>
                <p:oleObj name="Image" r:id="rId3" imgW="3949200" imgH="603144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345" y="1728558"/>
                        <a:ext cx="2615609" cy="39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399" y="1189038"/>
            <a:ext cx="8143081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Sửa</a:t>
            </a:r>
            <a:r>
              <a:rPr lang="en-US" sz="2800" dirty="0"/>
              <a:t> </a:t>
            </a:r>
            <a:r>
              <a:rPr lang="en-US" sz="2800" dirty="0" err="1"/>
              <a:t>lỗi</a:t>
            </a:r>
            <a:r>
              <a:rPr lang="en-US" sz="2800" dirty="0"/>
              <a:t> </a:t>
            </a:r>
            <a:r>
              <a:rPr lang="en-US" sz="2800" dirty="0" err="1"/>
              <a:t>mã</a:t>
            </a:r>
            <a:r>
              <a:rPr lang="en-US" sz="2800" dirty="0"/>
              <a:t> </a:t>
            </a:r>
            <a:r>
              <a:rPr lang="en-US" sz="2800" dirty="0" err="1"/>
              <a:t>hoá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</a:t>
            </a:r>
            <a:r>
              <a:rPr lang="en-US" sz="2800" dirty="0" err="1"/>
              <a:t>ble</a:t>
            </a:r>
            <a:endParaRPr lang="en-US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Thêm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quản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tay</a:t>
            </a:r>
            <a:r>
              <a:rPr lang="en-US" sz="2800" dirty="0"/>
              <a:t> RF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cửa</a:t>
            </a:r>
            <a:r>
              <a:rPr lang="en-US" sz="2800" dirty="0"/>
              <a:t> </a:t>
            </a:r>
            <a:r>
              <a:rPr lang="en-US" sz="2800" dirty="0" err="1"/>
              <a:t>cuốn</a:t>
            </a:r>
            <a:endParaRPr lang="en-US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3830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THANKS!!</a:t>
            </a:r>
            <a:endParaRPr/>
          </a:p>
        </p:txBody>
      </p:sp>
      <p:sp>
        <p:nvSpPr>
          <p:cNvPr id="927" name="Google Shape;927;p89"/>
          <p:cNvSpPr txBox="1">
            <a:spLocks noGrp="1"/>
          </p:cNvSpPr>
          <p:nvPr>
            <p:ph type="subTitle" idx="1"/>
          </p:nvPr>
        </p:nvSpPr>
        <p:spPr>
          <a:xfrm>
            <a:off x="3378200" y="2328776"/>
            <a:ext cx="5435600" cy="22004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>
                <a:solidFill>
                  <a:srgbClr val="92D050"/>
                </a:solidFill>
              </a:rPr>
              <a:t>Daihieptn97@gmail.com</a:t>
            </a:r>
          </a:p>
          <a:p>
            <a:pPr marL="0" indent="0">
              <a:lnSpc>
                <a:spcPct val="150000"/>
              </a:lnSpc>
            </a:pPr>
            <a:r>
              <a:rPr lang="en">
                <a:solidFill>
                  <a:srgbClr val="92D050"/>
                </a:solidFill>
              </a:rPr>
              <a:t>+84 359 986 154</a:t>
            </a:r>
            <a:endParaRPr>
              <a:solidFill>
                <a:srgbClr val="92D05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>
                <a:solidFill>
                  <a:srgbClr val="92D050"/>
                </a:solidFill>
              </a:rPr>
              <a:t>H</a:t>
            </a:r>
            <a:r>
              <a:rPr lang="en">
                <a:solidFill>
                  <a:srgbClr val="92D050"/>
                </a:solidFill>
              </a:rPr>
              <a:t>ieptn.com</a:t>
            </a:r>
          </a:p>
          <a:p>
            <a:pPr marL="0" indent="0">
              <a:lnSpc>
                <a:spcPct val="150000"/>
              </a:lnSpc>
            </a:pPr>
            <a:r>
              <a:rPr lang="en-US" b="1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Software team  - Hunonic R&amp;D department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1491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83</Words>
  <Application>Microsoft Macintosh PowerPoint</Application>
  <PresentationFormat>Widescreen</PresentationFormat>
  <Paragraphs>24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Gill Sans</vt:lpstr>
      <vt:lpstr>Oswald</vt:lpstr>
      <vt:lpstr>Office Theme</vt:lpstr>
      <vt:lpstr>Image</vt:lpstr>
      <vt:lpstr>Báo cáo tuần</vt:lpstr>
      <vt:lpstr>Quá Trình thực hiện</vt:lpstr>
      <vt:lpstr>Phương pháp Thực hiện</vt:lpstr>
      <vt:lpstr>KHó khăn gặp phải</vt:lpstr>
      <vt:lpstr>Cửa Cuốn</vt:lpstr>
      <vt:lpstr>Công việc thực hiện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2021-07-05T00:25:38Z</dcterms:created>
  <dcterms:modified xsi:type="dcterms:W3CDTF">2021-07-12T08:32:14Z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